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9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009900"/>
    <a:srgbClr val="666699"/>
    <a:srgbClr val="FFCCFF"/>
    <a:srgbClr val="79739F"/>
    <a:srgbClr val="B6FCEA"/>
    <a:srgbClr val="0AE0A8"/>
    <a:srgbClr val="F04422"/>
    <a:srgbClr val="F0E622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00" autoAdjust="0"/>
    <p:restoredTop sz="94660"/>
  </p:normalViewPr>
  <p:slideViewPr>
    <p:cSldViewPr>
      <p:cViewPr varScale="1">
        <p:scale>
          <a:sx n="73" d="100"/>
          <a:sy n="73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8666E-F0CA-4F0F-869C-5A45C8682490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C83F25-6047-47A1-B001-87D141AACDDD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95513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C83F25-6047-47A1-B001-87D141AACDDD}" type="slidenum">
              <a:rPr lang="es-CO" smtClean="0"/>
              <a:t>5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25187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06677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0656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7462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02402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289413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61649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7736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3801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0863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17985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154270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EA99-CEB6-45E5-8B47-F1417EFC309A}" type="datetimeFigureOut">
              <a:rPr lang="es-CO" smtClean="0"/>
              <a:t>02/06/2015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CEFF2-4C30-4C4C-85B0-D8FCDEC37C9F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5731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0860306">
            <a:off x="1666843" y="3647371"/>
            <a:ext cx="7798832" cy="3307673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CC0099"/>
                </a:solidFill>
                <a:latin typeface="Eras Bold ITC" pitchFamily="34" charset="0"/>
              </a:rPr>
              <a:t>MI PROYECTO </a:t>
            </a:r>
            <a:r>
              <a:rPr lang="es-ES_tradnl" dirty="0" smtClean="0">
                <a:solidFill>
                  <a:srgbClr val="CC0099"/>
                </a:solidFill>
                <a:latin typeface="Eras Bold ITC" pitchFamily="34" charset="0"/>
              </a:rPr>
              <a:t>DE VIDA</a:t>
            </a:r>
            <a:br>
              <a:rPr lang="es-ES_tradnl" dirty="0" smtClean="0">
                <a:solidFill>
                  <a:srgbClr val="CC0099"/>
                </a:solidFill>
                <a:latin typeface="Eras Bold ITC" pitchFamily="34" charset="0"/>
              </a:rPr>
            </a:br>
            <a:r>
              <a:rPr lang="es-ES_tradnl" dirty="0" smtClean="0">
                <a:solidFill>
                  <a:srgbClr val="CC0099"/>
                </a:solidFill>
                <a:latin typeface="Eras Bold ITC" pitchFamily="34" charset="0"/>
              </a:rPr>
              <a:t>Estefany Chavarría Marín </a:t>
            </a:r>
            <a:br>
              <a:rPr lang="es-ES_tradnl" dirty="0" smtClean="0">
                <a:solidFill>
                  <a:srgbClr val="CC0099"/>
                </a:solidFill>
                <a:latin typeface="Eras Bold ITC" pitchFamily="34" charset="0"/>
              </a:rPr>
            </a:br>
            <a:r>
              <a:rPr lang="es-ES_tradnl" dirty="0" smtClean="0">
                <a:solidFill>
                  <a:srgbClr val="CC0099"/>
                </a:solidFill>
                <a:latin typeface="Eras Bold ITC" pitchFamily="34" charset="0"/>
              </a:rPr>
              <a:t>11-02</a:t>
            </a:r>
            <a:endParaRPr lang="es-CO" dirty="0">
              <a:solidFill>
                <a:srgbClr val="CC0099"/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56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3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1520" y="2014974"/>
            <a:ext cx="4245868" cy="458237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_tradnl" dirty="0" smtClean="0"/>
              <a:t> 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Me gusta 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La fé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Conocer caminos hacia la paz</a:t>
            </a:r>
          </a:p>
          <a:p>
            <a:r>
              <a:rPr lang="es-ES_tradnl" dirty="0">
                <a:solidFill>
                  <a:schemeClr val="accent2">
                    <a:lumMod val="50000"/>
                  </a:schemeClr>
                </a:solidFill>
              </a:rPr>
              <a:t> S</a:t>
            </a: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entirme plena 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 Creer en un Dios</a:t>
            </a:r>
            <a:endParaRPr lang="es-ES_tradnl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No me gusta 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Las personas que se aprovecha n para obtener beneficios propios 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Culpar a un Dios por cosas que pasan </a:t>
            </a:r>
            <a:endParaRPr lang="es-CO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572000" y="2014974"/>
            <a:ext cx="4114801" cy="4510369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Me gusta 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Inteligente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Creativa </a:t>
            </a:r>
            <a:endParaRPr lang="es-ES_tradnl" dirty="0">
              <a:solidFill>
                <a:schemeClr val="accent2">
                  <a:lumMod val="50000"/>
                </a:schemeClr>
              </a:solidFill>
            </a:endParaRP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Responsable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Confiada con  lo que hago </a:t>
            </a:r>
          </a:p>
          <a:p>
            <a:pPr marL="0" indent="0" algn="ctr">
              <a:buNone/>
            </a:pPr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No me gusta 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Soy perezosa 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No practico los conocimientos adquiridos</a:t>
            </a:r>
          </a:p>
          <a:p>
            <a:r>
              <a:rPr lang="es-ES_tradnl" dirty="0" smtClean="0">
                <a:solidFill>
                  <a:schemeClr val="accent2">
                    <a:lumMod val="50000"/>
                  </a:schemeClr>
                </a:solidFill>
              </a:rPr>
              <a:t>A veces no tengo interés por las cosas</a:t>
            </a:r>
          </a:p>
        </p:txBody>
      </p:sp>
      <p:sp>
        <p:nvSpPr>
          <p:cNvPr id="7" name="6 Rectángulo"/>
          <p:cNvSpPr/>
          <p:nvPr/>
        </p:nvSpPr>
        <p:spPr>
          <a:xfrm>
            <a:off x="467545" y="260648"/>
            <a:ext cx="396044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/>
                <a:solidFill>
                  <a:srgbClr val="84020E"/>
                </a:solidFill>
                <a:latin typeface="Bodoni MT Black" pitchFamily="18" charset="0"/>
              </a:rPr>
              <a:t>Vida </a:t>
            </a:r>
            <a:r>
              <a:rPr lang="es-ES" sz="5400" b="1" cap="none" spc="0" dirty="0" smtClean="0">
                <a:ln/>
                <a:solidFill>
                  <a:srgbClr val="84020E"/>
                </a:solidFill>
                <a:effectLst/>
                <a:latin typeface="Bodoni MT Black" pitchFamily="18" charset="0"/>
              </a:rPr>
              <a:t> religiosa </a:t>
            </a:r>
            <a:endParaRPr lang="es-ES" sz="5400" b="1" cap="none" spc="0" dirty="0">
              <a:ln/>
              <a:solidFill>
                <a:srgbClr val="84020E"/>
              </a:solidFill>
              <a:effectLst/>
              <a:latin typeface="Bodoni MT Black" pitchFamily="18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572000" y="260648"/>
            <a:ext cx="428396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Bodoni MT Black" pitchFamily="18" charset="0"/>
              </a:rPr>
              <a:t>Vida intelectual </a:t>
            </a:r>
            <a:endParaRPr lang="es-ES" sz="54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61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907704" y="5517232"/>
            <a:ext cx="56065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Vida vocacional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5 Flecha derecha"/>
          <p:cNvSpPr/>
          <p:nvPr/>
        </p:nvSpPr>
        <p:spPr>
          <a:xfrm>
            <a:off x="420929" y="160940"/>
            <a:ext cx="2854927" cy="34923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Tengo mis metas fijas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Motivada para lograr todos mis sueños </a:t>
            </a:r>
            <a:endParaRPr lang="es-CO" dirty="0"/>
          </a:p>
        </p:txBody>
      </p:sp>
      <p:sp>
        <p:nvSpPr>
          <p:cNvPr id="7" name="6 Flecha abajo"/>
          <p:cNvSpPr/>
          <p:nvPr/>
        </p:nvSpPr>
        <p:spPr>
          <a:xfrm>
            <a:off x="3131840" y="1741835"/>
            <a:ext cx="2880320" cy="352839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s-ES_tradnl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Cumplir mis logros </a:t>
            </a:r>
          </a:p>
          <a:p>
            <a:r>
              <a:rPr lang="es-ES_tradnl" dirty="0" smtClean="0"/>
              <a:t>    propuestos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_tradnl" dirty="0" smtClean="0"/>
              <a:t>Amor y entrega para realizar lo propuesto</a:t>
            </a:r>
          </a:p>
          <a:p>
            <a:pPr algn="ctr"/>
            <a:endParaRPr lang="es-CO" dirty="0"/>
          </a:p>
        </p:txBody>
      </p:sp>
      <p:sp>
        <p:nvSpPr>
          <p:cNvPr id="8" name="7 Flecha izquierda"/>
          <p:cNvSpPr/>
          <p:nvPr/>
        </p:nvSpPr>
        <p:spPr>
          <a:xfrm>
            <a:off x="5920887" y="160940"/>
            <a:ext cx="2952328" cy="34923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T</a:t>
            </a:r>
            <a:r>
              <a:rPr lang="es-ES" dirty="0" smtClean="0"/>
              <a:t>emor </a:t>
            </a:r>
            <a:r>
              <a:rPr lang="es-ES" dirty="0"/>
              <a:t>a la equivocación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M</a:t>
            </a:r>
            <a:r>
              <a:rPr lang="es-ES" dirty="0" smtClean="0"/>
              <a:t>iedo </a:t>
            </a:r>
            <a:r>
              <a:rPr lang="es-ES" dirty="0"/>
              <a:t>al cambio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ES" dirty="0"/>
              <a:t>I</a:t>
            </a:r>
            <a:r>
              <a:rPr lang="es-ES" dirty="0" smtClean="0"/>
              <a:t>nsatisfacción</a:t>
            </a:r>
            <a:endParaRPr lang="es-ES" dirty="0"/>
          </a:p>
          <a:p>
            <a:pPr marL="285750" indent="-285750" algn="ctr">
              <a:buFont typeface="Arial" pitchFamily="34" charset="0"/>
              <a:buChar char="•"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5711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692696"/>
            <a:ext cx="7772400" cy="165618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rgbClr val="92967C"/>
                </a:solidFill>
                <a:latin typeface="MV Boli" pitchFamily="2" charset="0"/>
                <a:cs typeface="MV Boli" pitchFamily="2" charset="0"/>
              </a:rPr>
              <a:t> </a:t>
            </a:r>
            <a:r>
              <a:rPr lang="es-ES" sz="6700" dirty="0">
                <a:solidFill>
                  <a:srgbClr val="92967C"/>
                </a:solidFill>
                <a:latin typeface="MV Boli" pitchFamily="2" charset="0"/>
                <a:cs typeface="MV Boli" pitchFamily="2" charset="0"/>
              </a:rPr>
              <a:t>¿A quién te gustaría parecerte?</a:t>
            </a:r>
            <a:endParaRPr lang="es-CO" sz="6700" dirty="0">
              <a:solidFill>
                <a:srgbClr val="92967C"/>
              </a:solidFill>
              <a:latin typeface="MV Boli" pitchFamily="2" charset="0"/>
              <a:cs typeface="MV Boli" pitchFamily="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498534">
            <a:off x="248260" y="2755686"/>
            <a:ext cx="6912768" cy="3937992"/>
          </a:xfrm>
        </p:spPr>
        <p:txBody>
          <a:bodyPr/>
          <a:lstStyle/>
          <a:p>
            <a:endParaRPr lang="es-ES_tradnl" dirty="0" smtClean="0">
              <a:latin typeface="MV Boli" pitchFamily="2" charset="0"/>
              <a:cs typeface="MV Boli" pitchFamily="2" charset="0"/>
            </a:endParaRPr>
          </a:p>
          <a:p>
            <a:endParaRPr lang="es-ES_tradnl" dirty="0">
              <a:solidFill>
                <a:schemeClr val="bg2">
                  <a:lumMod val="10000"/>
                </a:schemeClr>
              </a:solidFill>
              <a:latin typeface="MV Boli" pitchFamily="2" charset="0"/>
              <a:cs typeface="MV Boli" pitchFamily="2" charset="0"/>
            </a:endParaRPr>
          </a:p>
          <a:p>
            <a:r>
              <a:rPr lang="es-ES_tradnl" dirty="0" smtClean="0">
                <a:solidFill>
                  <a:schemeClr val="bg2">
                    <a:lumMod val="10000"/>
                  </a:schemeClr>
                </a:solidFill>
                <a:latin typeface="MV Boli" pitchFamily="2" charset="0"/>
                <a:cs typeface="MV Boli" pitchFamily="2" charset="0"/>
              </a:rPr>
              <a:t>Me gustaría parecerme a mi mami porque es una mujer luchadora y me sabido sacar adelante a pesar de las adversidades , Nunca se rinde </a:t>
            </a:r>
            <a:endParaRPr lang="es-CO" dirty="0">
              <a:solidFill>
                <a:schemeClr val="bg2">
                  <a:lumMod val="10000"/>
                </a:schemeClr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3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1076971">
            <a:off x="71688" y="4374846"/>
            <a:ext cx="7772400" cy="1470025"/>
          </a:xfrm>
        </p:spPr>
        <p:txBody>
          <a:bodyPr>
            <a:noAutofit/>
          </a:bodyPr>
          <a:lstStyle/>
          <a:p>
            <a:r>
              <a:rPr lang="es-ES" sz="5400" dirty="0">
                <a:solidFill>
                  <a:schemeClr val="bg1"/>
                </a:solidFill>
                <a:latin typeface="Gigi" pitchFamily="82" charset="0"/>
              </a:rPr>
              <a:t> ¿A quién </a:t>
            </a:r>
            <a:r>
              <a:rPr lang="es-ES" sz="5400" dirty="0" smtClean="0">
                <a:solidFill>
                  <a:schemeClr val="bg1"/>
                </a:solidFill>
                <a:latin typeface="Gigi" pitchFamily="82" charset="0"/>
              </a:rPr>
              <a:t> no te </a:t>
            </a:r>
            <a:r>
              <a:rPr lang="es-ES" sz="5400" dirty="0">
                <a:solidFill>
                  <a:schemeClr val="bg1"/>
                </a:solidFill>
                <a:latin typeface="Gigi" pitchFamily="82" charset="0"/>
              </a:rPr>
              <a:t>gustaría parecerte?</a:t>
            </a:r>
            <a:endParaRPr lang="es-CO" sz="5400" dirty="0">
              <a:solidFill>
                <a:schemeClr val="bg1"/>
              </a:solidFill>
              <a:latin typeface="Gigi" pitchFamily="82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259632" y="620688"/>
            <a:ext cx="6688832" cy="2880320"/>
          </a:xfrm>
        </p:spPr>
        <p:txBody>
          <a:bodyPr>
            <a:normAutofit/>
          </a:bodyPr>
          <a:lstStyle/>
          <a:p>
            <a:r>
              <a:rPr lang="es-ES_tradnl" sz="4000" dirty="0" smtClean="0">
                <a:solidFill>
                  <a:schemeClr val="bg1"/>
                </a:solidFill>
                <a:latin typeface="Gigi" pitchFamily="82" charset="0"/>
              </a:rPr>
              <a:t>No me gustaría parecerme a las personas que solo piensan en su bienestar pero tratando de dañar el de las demás personas </a:t>
            </a:r>
            <a:endParaRPr lang="es-CO" sz="4000" dirty="0">
              <a:solidFill>
                <a:schemeClr val="bg1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321219">
            <a:off x="1319974" y="1844172"/>
            <a:ext cx="7772400" cy="1470025"/>
          </a:xfrm>
        </p:spPr>
        <p:txBody>
          <a:bodyPr>
            <a:prstTxWarp prst="textWave2">
              <a:avLst>
                <a:gd name="adj1" fmla="val 12500"/>
                <a:gd name="adj2" fmla="val 905"/>
              </a:avLst>
            </a:prstTxWarp>
          </a:bodyPr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latin typeface="Goudy Stout" pitchFamily="18" charset="0"/>
              </a:rPr>
              <a:t>¿Porque estoy aquí ?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Goudy Stout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3573016"/>
            <a:ext cx="7128792" cy="2808312"/>
          </a:xfrm>
        </p:spPr>
        <p:txBody>
          <a:bodyPr>
            <a:normAutofit fontScale="77500" lnSpcReduction="20000"/>
            <a:scene3d>
              <a:camera prst="perspectiveHeroicExtremeRightFacing"/>
              <a:lightRig rig="threePt" dir="t"/>
            </a:scene3d>
          </a:bodyPr>
          <a:lstStyle/>
          <a:p>
            <a:r>
              <a:rPr lang="es-ES_tradnl" dirty="0" smtClean="0">
                <a:solidFill>
                  <a:schemeClr val="accent1">
                    <a:lumMod val="75000"/>
                  </a:schemeClr>
                </a:solidFill>
                <a:latin typeface="Goudy Stout" pitchFamily="18" charset="0"/>
              </a:rPr>
              <a:t>Estoy aquí para sacar todas mis metas y proyectos adelante , para mejorar como persona  y para sentirme orgullosa de m misma </a:t>
            </a:r>
            <a:endParaRPr lang="es-CO" dirty="0">
              <a:solidFill>
                <a:schemeClr val="accent1">
                  <a:lumMod val="75000"/>
                </a:schemeClr>
              </a:solidFill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50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5000" b="-5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988424" cy="2376264"/>
          </a:xfrm>
        </p:spPr>
        <p:txBody>
          <a:bodyPr>
            <a:noAutofit/>
          </a:bodyPr>
          <a:lstStyle/>
          <a:p>
            <a:r>
              <a:rPr lang="es-ES" sz="6000" b="1" dirty="0">
                <a:solidFill>
                  <a:srgbClr val="FF3399"/>
                </a:solidFill>
                <a:latin typeface="Bradley Hand ITC" pitchFamily="66" charset="0"/>
              </a:rPr>
              <a:t>¿Cuál es el aporte que quieres hacer a los demás? </a:t>
            </a:r>
            <a:endParaRPr lang="es-CO" sz="6000" b="1" dirty="0">
              <a:solidFill>
                <a:srgbClr val="FF3399"/>
              </a:solidFill>
              <a:latin typeface="Bradley Hand ITC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619672" y="3429000"/>
            <a:ext cx="6400800" cy="1752600"/>
          </a:xfrm>
        </p:spPr>
        <p:txBody>
          <a:bodyPr>
            <a:noAutofit/>
          </a:bodyPr>
          <a:lstStyle/>
          <a:p>
            <a:r>
              <a:rPr lang="es-ES_tradnl" sz="3600" b="1" dirty="0" smtClean="0">
                <a:solidFill>
                  <a:srgbClr val="FF3399"/>
                </a:solidFill>
                <a:latin typeface="Bradley Hand ITC" pitchFamily="66" charset="0"/>
              </a:rPr>
              <a:t>Que  a pesar de sus adversidades se acuerden que tienen cosas mejores por vivir y «No hay mal que dure  cien años ni cuerpo que lo resista»</a:t>
            </a:r>
            <a:endParaRPr lang="es-CO" sz="3600" b="1" dirty="0">
              <a:solidFill>
                <a:srgbClr val="FF3399"/>
              </a:solidFill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56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6000" r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755576" y="2663046"/>
            <a:ext cx="7632848" cy="3124805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rgbClr val="4C1FF3"/>
                </a:solidFill>
                <a:latin typeface="Bodoni MT Black" pitchFamily="18" charset="0"/>
              </a:rPr>
              <a:t>Mi misión  es ser una gran instrumentadora quirúrgica, desarrollarme plenamente con persona y  satisfacer mis necesidades y las de mi mamá</a:t>
            </a:r>
            <a:endParaRPr lang="es-CO" dirty="0">
              <a:solidFill>
                <a:srgbClr val="4C1FF3"/>
              </a:solidFill>
              <a:latin typeface="Bodoni MT Black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043608" y="908720"/>
            <a:ext cx="70567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>
                <a:gd name="adj" fmla="val 10193814"/>
              </a:avLst>
            </a:prstTxWarp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4C1FF3"/>
                </a:solidFill>
                <a:effectLst>
                  <a:reflection blurRad="12700" stA="28000" endPos="45000" dist="1000" dir="5400000" sy="-100000" algn="bl" rotWithShape="0"/>
                </a:effectLst>
                <a:latin typeface="Bodoni MT Black" pitchFamily="18" charset="0"/>
              </a:rPr>
              <a:t>Cual es tu misión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4C1FF3"/>
              </a:solidFill>
              <a:effectLst>
                <a:reflection blurRad="12700" stA="28000" endPos="45000" dist="1000" dir="5400000" sy="-100000" algn="bl" rotWithShape="0"/>
              </a:effectLst>
              <a:latin typeface="Bodoni MT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51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solidFill>
                  <a:srgbClr val="0AE0A8"/>
                </a:solidFill>
              </a:rPr>
              <a:t>Estoy actuando de acuerdo a mis creencias</a:t>
            </a:r>
            <a:r>
              <a:rPr lang="es-ES_tradnl" dirty="0" smtClean="0"/>
              <a:t/>
            </a:r>
            <a:br>
              <a:rPr lang="es-ES_tradnl" dirty="0" smtClean="0"/>
            </a:br>
            <a:endParaRPr lang="es-CO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1486259">
            <a:off x="-120891" y="3347214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s-ES_tradnl" dirty="0">
                <a:solidFill>
                  <a:srgbClr val="0AE0A8"/>
                </a:solidFill>
              </a:rPr>
              <a:t>Si ,porque aunque no lo demuestre mucho tengo presente a Dios en todo lo que realizo y creo que este es el que nos impulsa a desarrollar nuestras tareas Propuestas con más amor , entrega ,pasión y gusto </a:t>
            </a:r>
            <a:endParaRPr lang="es-CO" dirty="0">
              <a:solidFill>
                <a:srgbClr val="0AE0A8"/>
              </a:solidFill>
            </a:endParaRPr>
          </a:p>
          <a:p>
            <a:r>
              <a:rPr lang="es-ES_tradnl" dirty="0">
                <a:solidFill>
                  <a:srgbClr val="0AE0A8"/>
                </a:solidFill>
              </a:rPr>
              <a:t> </a:t>
            </a:r>
            <a:endParaRPr lang="es-CO" dirty="0">
              <a:solidFill>
                <a:srgbClr val="0AE0A8"/>
              </a:solidFill>
            </a:endParaRPr>
          </a:p>
          <a:p>
            <a:endParaRPr lang="es-CO" dirty="0">
              <a:solidFill>
                <a:srgbClr val="0AE0A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90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1000" b="-5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548680"/>
            <a:ext cx="7772400" cy="1470025"/>
          </a:xfrm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rgbClr val="0066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Georgia" pitchFamily="18" charset="0"/>
                <a:cs typeface="Aharoni" pitchFamily="2" charset="-79"/>
              </a:rPr>
              <a:t>Cuáles son los valores que has aprendido de tu familia, colegio, grupo de </a:t>
            </a:r>
            <a:r>
              <a:rPr lang="es-ES" sz="4000" b="1" dirty="0" smtClean="0">
                <a:solidFill>
                  <a:srgbClr val="0066FF"/>
                </a:solidFill>
                <a:effectLst>
                  <a:reflection blurRad="6350" stA="50000" endA="300" endPos="50000" dist="60007" dir="5400000" sy="-100000" algn="bl" rotWithShape="0"/>
                </a:effectLst>
                <a:latin typeface="Georgia" pitchFamily="18" charset="0"/>
                <a:cs typeface="Aharoni" pitchFamily="2" charset="-79"/>
              </a:rPr>
              <a:t>amigos</a:t>
            </a:r>
            <a:endParaRPr lang="es-CO" sz="6600" b="1" dirty="0">
              <a:solidFill>
                <a:srgbClr val="0066FF"/>
              </a:solidFill>
              <a:effectLst>
                <a:reflection blurRad="6350" stA="50000" endA="300" endPos="50000" dist="60007" dir="5400000" sy="-100000" algn="bl" rotWithShape="0"/>
              </a:effectLst>
              <a:latin typeface="Georgia" pitchFamily="18" charset="0"/>
              <a:cs typeface="Aharoni" pitchFamily="2" charset="-79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1261288">
            <a:off x="555603" y="3045306"/>
            <a:ext cx="7016824" cy="36004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s-ES_tradnl" dirty="0" smtClean="0">
                <a:solidFill>
                  <a:srgbClr val="0066FF"/>
                </a:solidFill>
                <a:latin typeface="Georgia" pitchFamily="18" charset="0"/>
              </a:rPr>
              <a:t>No tengo queja alguna por como me han educado en mi casa; me han brindado amor, comprensión, respeto, pasión por lo que se hace. En mi grupo de amigos he encontrado otra familia donde encuentro apoyo, compromiso , lealtad ; Me  enseñaron el verdadero significado de la amistad.</a:t>
            </a:r>
          </a:p>
          <a:p>
            <a:pPr algn="l"/>
            <a:r>
              <a:rPr lang="es-ES_tradnl" dirty="0" smtClean="0">
                <a:solidFill>
                  <a:srgbClr val="0066FF"/>
                </a:solidFill>
                <a:latin typeface="Georgia" pitchFamily="18" charset="0"/>
              </a:rPr>
              <a:t>En el colegio también he aprendido sobre el compromiso y realizar las cosas como se  deben </a:t>
            </a:r>
            <a:endParaRPr lang="es-CO" dirty="0">
              <a:solidFill>
                <a:srgbClr val="0066FF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7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2400" cy="1470025"/>
          </a:xfrm>
        </p:spPr>
        <p:txBody>
          <a:bodyPr>
            <a:noAutofit/>
            <a:scene3d>
              <a:camera prst="perspectiveHeroicExtremeLeftFacing"/>
              <a:lightRig rig="threePt" dir="t"/>
            </a:scene3d>
          </a:bodyPr>
          <a:lstStyle/>
          <a:p>
            <a:r>
              <a:rPr lang="es-ES_tradnl" sz="6000" dirty="0" smtClean="0">
                <a:solidFill>
                  <a:srgbClr val="002060"/>
                </a:solidFill>
                <a:latin typeface="Forte" pitchFamily="66" charset="0"/>
              </a:rPr>
              <a:t>Cual es tu visión </a:t>
            </a:r>
            <a:r>
              <a:rPr lang="es-ES_tradnl" sz="6000" dirty="0" smtClean="0">
                <a:solidFill>
                  <a:srgbClr val="002060"/>
                </a:solidFill>
              </a:rPr>
              <a:t/>
            </a:r>
            <a:br>
              <a:rPr lang="es-ES_tradnl" sz="6000" dirty="0" smtClean="0">
                <a:solidFill>
                  <a:srgbClr val="002060"/>
                </a:solidFill>
              </a:rPr>
            </a:br>
            <a:endParaRPr lang="es-CO" sz="6000" dirty="0">
              <a:solidFill>
                <a:srgbClr val="00206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2420888"/>
            <a:ext cx="6328792" cy="2832720"/>
          </a:xfrm>
        </p:spPr>
        <p:txBody>
          <a:bodyPr>
            <a:noAutofit/>
            <a:scene3d>
              <a:camera prst="perspectiveLeft"/>
              <a:lightRig rig="threePt" dir="t"/>
            </a:scene3d>
          </a:bodyPr>
          <a:lstStyle/>
          <a:p>
            <a:pPr algn="l"/>
            <a:r>
              <a:rPr lang="es-ES_tradnl" sz="3600" dirty="0" smtClean="0">
                <a:solidFill>
                  <a:srgbClr val="002060"/>
                </a:solidFill>
                <a:latin typeface="Forte" pitchFamily="66" charset="0"/>
              </a:rPr>
              <a:t>Aproximadamente en 5 años me veo con un buen empleo  y así puedo garantizar una estabilidad económica para mi y para mi mami, Me veo cumpliendo metas y proyectos propuestos </a:t>
            </a:r>
            <a:r>
              <a:rPr lang="es-ES_tradnl" sz="3600" dirty="0" smtClean="0">
                <a:latin typeface="Forte" pitchFamily="66" charset="0"/>
              </a:rPr>
              <a:t>.</a:t>
            </a:r>
            <a:endParaRPr lang="es-CO" sz="3600" dirty="0"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4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01339" y="692115"/>
            <a:ext cx="878497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dirty="0" smtClean="0">
                <a:solidFill>
                  <a:srgbClr val="CC0099"/>
                </a:solidFill>
                <a:latin typeface="Elephant" pitchFamily="18" charset="0"/>
              </a:rPr>
              <a:t>«El </a:t>
            </a:r>
            <a:r>
              <a:rPr lang="es-ES" sz="2800" dirty="0">
                <a:solidFill>
                  <a:srgbClr val="CC0099"/>
                </a:solidFill>
                <a:latin typeface="Elephant" pitchFamily="18" charset="0"/>
              </a:rPr>
              <a:t>pasado no tiene poder sobre </a:t>
            </a:r>
            <a:r>
              <a:rPr lang="es-ES" sz="2800" dirty="0" smtClean="0">
                <a:solidFill>
                  <a:srgbClr val="CC0099"/>
                </a:solidFill>
                <a:latin typeface="Elephant" pitchFamily="18" charset="0"/>
              </a:rPr>
              <a:t>el presente»</a:t>
            </a:r>
            <a:endParaRPr lang="es-ES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C0099"/>
              </a:solidFill>
              <a:effectLst/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7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Elipse"/>
          <p:cNvSpPr/>
          <p:nvPr/>
        </p:nvSpPr>
        <p:spPr>
          <a:xfrm>
            <a:off x="336855" y="65315"/>
            <a:ext cx="2448272" cy="2448271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chemeClr val="accent4">
                    <a:lumMod val="50000"/>
                  </a:schemeClr>
                </a:solidFill>
                <a:latin typeface="Bodoni MT Black" pitchFamily="18" charset="0"/>
              </a:rPr>
              <a:t>Creo que el dinero no lo es todo , brinda lujos más no felicidad </a:t>
            </a:r>
            <a:endParaRPr lang="es-CO" dirty="0">
              <a:solidFill>
                <a:schemeClr val="accent4">
                  <a:lumMod val="50000"/>
                </a:schemeClr>
              </a:solidFill>
              <a:latin typeface="Bodoni MT Black" pitchFamily="18" charset="0"/>
            </a:endParaRPr>
          </a:p>
        </p:txBody>
      </p:sp>
      <p:sp>
        <p:nvSpPr>
          <p:cNvPr id="7" name="6 Elipse"/>
          <p:cNvSpPr/>
          <p:nvPr/>
        </p:nvSpPr>
        <p:spPr>
          <a:xfrm>
            <a:off x="2333785" y="1707145"/>
            <a:ext cx="2166207" cy="230156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accent4">
                    <a:lumMod val="50000"/>
                  </a:schemeClr>
                </a:solidFill>
                <a:latin typeface="Comic Sans MS" pitchFamily="66" charset="0"/>
              </a:rPr>
              <a:t>La amistad duplica las alegrías y divide las angustias por la mitad</a:t>
            </a:r>
            <a:endParaRPr lang="es-CO" dirty="0">
              <a:solidFill>
                <a:schemeClr val="accent4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8" name="7 Elipse"/>
          <p:cNvSpPr/>
          <p:nvPr/>
        </p:nvSpPr>
        <p:spPr>
          <a:xfrm>
            <a:off x="4247485" y="3068961"/>
            <a:ext cx="2167441" cy="2226624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accent4">
                    <a:lumMod val="50000"/>
                  </a:schemeClr>
                </a:solidFill>
                <a:latin typeface="Curlz MT" pitchFamily="82" charset="0"/>
              </a:rPr>
              <a:t>Es una de nuestras   fortalezas y de ahí se visualiza nuestras vidas  </a:t>
            </a:r>
            <a:endParaRPr lang="es-CO" sz="2000" dirty="0">
              <a:solidFill>
                <a:schemeClr val="accent4">
                  <a:lumMod val="50000"/>
                </a:schemeClr>
              </a:solidFill>
              <a:latin typeface="Curlz MT" pitchFamily="82" charset="0"/>
            </a:endParaRPr>
          </a:p>
        </p:txBody>
      </p:sp>
      <p:sp>
        <p:nvSpPr>
          <p:cNvPr id="10" name="9 Elipse"/>
          <p:cNvSpPr/>
          <p:nvPr/>
        </p:nvSpPr>
        <p:spPr>
          <a:xfrm>
            <a:off x="6394674" y="4008705"/>
            <a:ext cx="2520280" cy="2481608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sz="2000" dirty="0" smtClean="0">
                <a:solidFill>
                  <a:schemeClr val="accent4">
                    <a:lumMod val="50000"/>
                  </a:schemeClr>
                </a:solidFill>
                <a:latin typeface="Forte" pitchFamily="66" charset="0"/>
              </a:rPr>
              <a:t>La familia es el motor  de nuestras vidas, la que nos brinda apoyo y nos da amor por montones </a:t>
            </a:r>
            <a:endParaRPr lang="es-CO" sz="2000" dirty="0">
              <a:solidFill>
                <a:schemeClr val="accent4">
                  <a:lumMod val="50000"/>
                </a:schemeClr>
              </a:solidFill>
              <a:latin typeface="Forte" pitchFamily="66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336855" y="4437112"/>
            <a:ext cx="391063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RightFacing"/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CREO QUE….</a:t>
            </a:r>
          </a:p>
          <a:p>
            <a:pPr algn="ctr"/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06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riángulo isósceles"/>
          <p:cNvSpPr/>
          <p:nvPr/>
        </p:nvSpPr>
        <p:spPr>
          <a:xfrm>
            <a:off x="629816" y="131578"/>
            <a:ext cx="8316416" cy="6597352"/>
          </a:xfrm>
          <a:prstGeom prst="triangle">
            <a:avLst>
              <a:gd name="adj" fmla="val 49144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/>
              <a:t>Progreso</a:t>
            </a:r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Valor Económico</a:t>
            </a:r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Satisfacción personal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Seguridad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Independencia </a:t>
            </a:r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pPr algn="ctr"/>
            <a:r>
              <a:rPr lang="es-ES_tradnl" dirty="0" smtClean="0"/>
              <a:t>Liderazgo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Valor solidario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Creatividad 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Estético , Artístico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Prestigio Social</a:t>
            </a:r>
          </a:p>
          <a:p>
            <a:pPr algn="ctr"/>
            <a:endParaRPr lang="es-ES_tradnl" dirty="0"/>
          </a:p>
          <a:p>
            <a:pPr algn="ctr"/>
            <a:r>
              <a:rPr lang="es-ES_tradnl" dirty="0" smtClean="0"/>
              <a:t>Variedad </a:t>
            </a:r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s-ES_tradnl" dirty="0" smtClean="0"/>
          </a:p>
          <a:p>
            <a:pPr algn="ctr"/>
            <a:endParaRPr lang="es-ES_tradnl" dirty="0"/>
          </a:p>
          <a:p>
            <a:pPr algn="ctr"/>
            <a:endParaRPr lang="es-CO" dirty="0"/>
          </a:p>
        </p:txBody>
      </p:sp>
      <p:cxnSp>
        <p:nvCxnSpPr>
          <p:cNvPr id="7" name="6 Conector recto"/>
          <p:cNvCxnSpPr/>
          <p:nvPr/>
        </p:nvCxnSpPr>
        <p:spPr>
          <a:xfrm>
            <a:off x="4067944" y="1124744"/>
            <a:ext cx="129614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3860144" y="1584830"/>
            <a:ext cx="180020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>
            <a:off x="3419872" y="2204864"/>
            <a:ext cx="259228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6" name="15 Conector recto"/>
          <p:cNvCxnSpPr>
            <a:stCxn id="3" idx="5"/>
            <a:endCxn id="3" idx="5"/>
          </p:cNvCxnSpPr>
          <p:nvPr/>
        </p:nvCxnSpPr>
        <p:spPr>
          <a:xfrm>
            <a:off x="6831534" y="34302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"/>
          <p:cNvCxnSpPr/>
          <p:nvPr/>
        </p:nvCxnSpPr>
        <p:spPr>
          <a:xfrm>
            <a:off x="3059832" y="2780928"/>
            <a:ext cx="331236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6" name="25 Conector recto"/>
          <p:cNvCxnSpPr/>
          <p:nvPr/>
        </p:nvCxnSpPr>
        <p:spPr>
          <a:xfrm>
            <a:off x="2672916" y="3413923"/>
            <a:ext cx="4158208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8" name="27 Conector recto"/>
          <p:cNvCxnSpPr/>
          <p:nvPr/>
        </p:nvCxnSpPr>
        <p:spPr>
          <a:xfrm>
            <a:off x="2339752" y="4077072"/>
            <a:ext cx="489654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1835696" y="4709476"/>
            <a:ext cx="5760640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6" name="55 Conector recto"/>
          <p:cNvCxnSpPr/>
          <p:nvPr/>
        </p:nvCxnSpPr>
        <p:spPr>
          <a:xfrm>
            <a:off x="1547664" y="5229200"/>
            <a:ext cx="633670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59" name="58 Conector recto"/>
          <p:cNvCxnSpPr/>
          <p:nvPr/>
        </p:nvCxnSpPr>
        <p:spPr>
          <a:xfrm>
            <a:off x="1187624" y="5805264"/>
            <a:ext cx="7128792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1" name="60 Conector recto"/>
          <p:cNvCxnSpPr/>
          <p:nvPr/>
        </p:nvCxnSpPr>
        <p:spPr>
          <a:xfrm>
            <a:off x="835808" y="6381328"/>
            <a:ext cx="7832424" cy="0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93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7000" b="-7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312617">
            <a:off x="1259632" y="2636912"/>
            <a:ext cx="6400800" cy="1752600"/>
          </a:xfrm>
        </p:spPr>
        <p:txBody>
          <a:bodyPr>
            <a:noAutofit/>
          </a:bodyPr>
          <a:lstStyle/>
          <a:p>
            <a:pPr marL="571500" indent="-571500" algn="l">
              <a:buFont typeface="Wingdings" pitchFamily="2" charset="2"/>
              <a:buChar char="v"/>
            </a:pPr>
            <a:r>
              <a:rPr lang="es-ES_tradnl" sz="3600" dirty="0" smtClean="0">
                <a:solidFill>
                  <a:srgbClr val="973799"/>
                </a:solidFill>
                <a:latin typeface="Aharoni" pitchFamily="2" charset="-79"/>
                <a:cs typeface="Aharoni" pitchFamily="2" charset="-79"/>
              </a:rPr>
              <a:t>Mejorar cada día 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s-ES_tradnl" sz="3600" dirty="0" smtClean="0">
                <a:solidFill>
                  <a:srgbClr val="9737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3600" dirty="0" smtClean="0">
                <a:solidFill>
                  <a:srgbClr val="973799"/>
                </a:solidFill>
                <a:latin typeface="Aharoni" pitchFamily="2" charset="-79"/>
                <a:cs typeface="Aharoni" pitchFamily="2" charset="-79"/>
              </a:rPr>
              <a:t>Aprender </a:t>
            </a:r>
            <a:r>
              <a:rPr lang="es-ES_tradnl" sz="3600" dirty="0" smtClean="0">
                <a:solidFill>
                  <a:srgbClr val="973799"/>
                </a:solidFill>
                <a:latin typeface="Aharoni" pitchFamily="2" charset="-79"/>
                <a:cs typeface="Aharoni" pitchFamily="2" charset="-79"/>
              </a:rPr>
              <a:t>de mis  </a:t>
            </a:r>
            <a:r>
              <a:rPr lang="es-ES_tradnl" sz="3600" dirty="0" smtClean="0">
                <a:solidFill>
                  <a:srgbClr val="973799"/>
                </a:solidFill>
                <a:latin typeface="Aharoni" pitchFamily="2" charset="-79"/>
                <a:cs typeface="Aharoni" pitchFamily="2" charset="-79"/>
              </a:rPr>
              <a:t>errores, pero </a:t>
            </a:r>
            <a:r>
              <a:rPr lang="es-ES_tradnl" sz="3600" dirty="0" smtClean="0">
                <a:solidFill>
                  <a:srgbClr val="973799"/>
                </a:solidFill>
                <a:latin typeface="Aharoni" pitchFamily="2" charset="-79"/>
                <a:cs typeface="Aharoni" pitchFamily="2" charset="-79"/>
              </a:rPr>
              <a:t>sin dejar de ser quien soy 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s-ES_tradnl" sz="3600" dirty="0" smtClean="0">
                <a:solidFill>
                  <a:srgbClr val="973799"/>
                </a:solidFill>
                <a:latin typeface="Aharoni" pitchFamily="2" charset="-79"/>
                <a:cs typeface="Aharoni" pitchFamily="2" charset="-79"/>
              </a:rPr>
              <a:t>Cumplir mis proyectos y  atreverme a nuevos retos </a:t>
            </a:r>
            <a:endParaRPr lang="es-CO" sz="3600" dirty="0">
              <a:solidFill>
                <a:srgbClr val="97379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Rectángulo"/>
          <p:cNvSpPr/>
          <p:nvPr/>
        </p:nvSpPr>
        <p:spPr>
          <a:xfrm rot="264228">
            <a:off x="1043608" y="823419"/>
            <a:ext cx="7191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>
                <a:gd name="adj" fmla="val 66426"/>
              </a:avLst>
            </a:prstTxWarp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73799"/>
                </a:solidFill>
                <a:effectLst>
                  <a:reflection blurRad="12700" stA="28000" endPos="45000" dist="1000" dir="5400000" sy="-100000" algn="bl" rotWithShape="0"/>
                </a:effectLst>
                <a:latin typeface="Aharoni" pitchFamily="2" charset="-79"/>
                <a:cs typeface="Aharoni" pitchFamily="2" charset="-79"/>
              </a:rPr>
              <a:t>Propósito en mi vida 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73799"/>
              </a:solidFill>
              <a:effectLst>
                <a:reflection blurRad="12700" stA="28000" endPos="45000" dist="1000" dir="5400000" sy="-100000" algn="bl" rotWithShape="0"/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552424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2627784" y="4077072"/>
            <a:ext cx="6400800" cy="1752600"/>
          </a:xfrm>
        </p:spPr>
        <p:txBody>
          <a:bodyPr>
            <a:noAutofit/>
          </a:bodyPr>
          <a:lstStyle/>
          <a:p>
            <a:r>
              <a:rPr lang="es-ES_tradnl" sz="4400" dirty="0" smtClean="0">
                <a:solidFill>
                  <a:srgbClr val="FFFFCC"/>
                </a:solidFill>
                <a:latin typeface="Forte" pitchFamily="66" charset="0"/>
              </a:rPr>
              <a:t>Con mi mamá y con una   familia que poco a poco voy a ir construyendo</a:t>
            </a:r>
            <a:endParaRPr lang="es-CO" sz="4400" dirty="0">
              <a:solidFill>
                <a:srgbClr val="FFFFCC"/>
              </a:solidFill>
              <a:latin typeface="Forte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 rot="20540043">
            <a:off x="395536" y="1124744"/>
            <a:ext cx="7488833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66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FFCC"/>
                </a:solidFill>
                <a:effectLst/>
                <a:latin typeface="Forte" pitchFamily="66" charset="0"/>
              </a:rPr>
              <a:t>Con quien deseas compartir tu vida </a:t>
            </a:r>
            <a:endParaRPr lang="es-ES" sz="66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FFFFCC"/>
              </a:solidFill>
              <a:effectLst/>
              <a:latin typeface="Forte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51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740296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s-ES_tradnl" sz="4800" b="1" dirty="0" smtClean="0">
                <a:solidFill>
                  <a:srgbClr val="FF0000"/>
                </a:solidFill>
                <a:latin typeface="JasmineUPC" pitchFamily="18" charset="-34"/>
                <a:cs typeface="JasmineUPC" pitchFamily="18" charset="-34"/>
              </a:rPr>
              <a:t>No, pero lo tengo que afrontar con paciencia ,amor y esperando el afán que cada día trae </a:t>
            </a:r>
            <a:endParaRPr lang="es-CO" sz="4800" b="1" dirty="0">
              <a:solidFill>
                <a:srgbClr val="FF0000"/>
              </a:solidFill>
              <a:latin typeface="JasmineUPC" pitchFamily="18" charset="-34"/>
              <a:cs typeface="JasmineUPC" pitchFamily="18" charset="-34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67544" y="3645024"/>
            <a:ext cx="7913299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HeroicExtremeLeftFacing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6000" b="1" cap="none" spc="0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Estas preparada para el futuro y </a:t>
            </a:r>
          </a:p>
          <a:p>
            <a:pPr algn="ctr"/>
            <a:r>
              <a:rPr lang="es-ES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  <a:t>Como lo enfrentas ?</a:t>
            </a:r>
            <a:br>
              <a:rPr lang="es-ES" sz="60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JasmineUPC" pitchFamily="18" charset="-34"/>
                <a:cs typeface="JasmineUPC" pitchFamily="18" charset="-34"/>
              </a:rPr>
            </a:br>
            <a:endParaRPr lang="es-ES" sz="6000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JasmineUPC" pitchFamily="18" charset="-34"/>
              <a:cs typeface="JasmineUPC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4436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728792" cy="1849760"/>
          </a:xfrm>
        </p:spPr>
        <p:txBody>
          <a:bodyPr>
            <a:prstTxWarp prst="textStop">
              <a:avLst/>
            </a:prstTxWarp>
            <a:noAutofit/>
          </a:bodyPr>
          <a:lstStyle/>
          <a:p>
            <a:r>
              <a:rPr lang="es-ES_tradnl" sz="3600" dirty="0" smtClean="0">
                <a:solidFill>
                  <a:srgbClr val="B6FCEA"/>
                </a:solidFill>
                <a:latin typeface="Monotype Corsiva" pitchFamily="66" charset="0"/>
              </a:rPr>
              <a:t>Nada cae del cielo, para cumplir lo que queremos tenemos que hacer sacrificios que en un futuro cercano traerán las recompensas esperadas</a:t>
            </a:r>
            <a:endParaRPr lang="es-CO" sz="3600" dirty="0">
              <a:solidFill>
                <a:srgbClr val="B6FCEA"/>
              </a:solidFill>
              <a:latin typeface="Monotype Corsiva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611560" y="908720"/>
            <a:ext cx="837696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ES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AE0A8"/>
                </a:solidFill>
                <a:latin typeface="Gigi" pitchFamily="82" charset="0"/>
              </a:rPr>
              <a:t>Que estoy dispuesta a hacer para lograr mis metas </a:t>
            </a:r>
            <a:endParaRPr lang="es-ES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AE0A8"/>
              </a:solidFill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6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 rot="20925915">
            <a:off x="1615367" y="3977956"/>
            <a:ext cx="7357550" cy="2479923"/>
          </a:xfrm>
        </p:spPr>
        <p:txBody>
          <a:bodyPr>
            <a:noAutofit/>
          </a:bodyPr>
          <a:lstStyle/>
          <a:p>
            <a:r>
              <a:rPr lang="es-ES_tradnl" b="1" dirty="0" smtClean="0">
                <a:solidFill>
                  <a:srgbClr val="009900"/>
                </a:solidFill>
                <a:latin typeface="Curlz MT" pitchFamily="82" charset="0"/>
              </a:rPr>
              <a:t>Que me recuenten como era, y que no lloren por mi cuando ya no este .</a:t>
            </a:r>
          </a:p>
          <a:p>
            <a:r>
              <a:rPr lang="es-ES_tradnl" b="1" dirty="0" smtClean="0">
                <a:solidFill>
                  <a:srgbClr val="009900"/>
                </a:solidFill>
                <a:latin typeface="Curlz MT" pitchFamily="82" charset="0"/>
              </a:rPr>
              <a:t>Todo pasa por algo y a lo mejor mi tiempo ya se había cumplido </a:t>
            </a:r>
            <a:endParaRPr lang="es-CO" b="1" dirty="0">
              <a:solidFill>
                <a:srgbClr val="009900"/>
              </a:solidFill>
              <a:latin typeface="Curlz MT" pitchFamily="82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6387" y="260648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2">
              <a:avLst>
                <a:gd name="adj1" fmla="val 12500"/>
                <a:gd name="adj2" fmla="val 1726"/>
              </a:avLst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Curlz MT" pitchFamily="82" charset="0"/>
              </a:rPr>
              <a:t>Como quieres que te recuerden cuando mueras</a:t>
            </a:r>
            <a:r>
              <a:rPr lang="es-E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99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Goudy Stout" pitchFamily="18" charset="0"/>
              </a:rPr>
              <a:t> </a:t>
            </a:r>
            <a:endParaRPr lang="es-E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9900"/>
              </a:solidFill>
              <a:effectLst>
                <a:outerShdw blurRad="50800" algn="tl" rotWithShape="0">
                  <a:srgbClr val="000000"/>
                </a:outerShdw>
              </a:effectLst>
              <a:latin typeface="Goudy Stou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17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501008"/>
            <a:ext cx="6400800" cy="1752600"/>
          </a:xfrm>
        </p:spPr>
        <p:txBody>
          <a:bodyPr>
            <a:noAutofit/>
          </a:bodyPr>
          <a:lstStyle/>
          <a:p>
            <a:pPr algn="l"/>
            <a:r>
              <a:rPr lang="es-ES_tradnl" b="1" dirty="0" smtClean="0">
                <a:solidFill>
                  <a:schemeClr val="bg1"/>
                </a:solidFill>
                <a:latin typeface="Bradley Hand ITC" pitchFamily="66" charset="0"/>
              </a:rPr>
              <a:t>Compartiendo con mi familia y las personas más cercanas , tratando de vivir al máximo cada segundo y trabajando en mi sueños </a:t>
            </a:r>
            <a:endParaRPr lang="es-CO" b="1" dirty="0">
              <a:solidFill>
                <a:schemeClr val="bg1"/>
              </a:solidFill>
              <a:latin typeface="Bradley Hand ITC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75085" y="839914"/>
            <a:ext cx="8951233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">
              <a:avLst/>
            </a:prstTxWarp>
            <a:spAutoFit/>
          </a:bodyPr>
          <a:lstStyle/>
          <a:p>
            <a:pPr algn="ctr"/>
            <a:r>
              <a:rPr lang="es-ES" sz="60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Como deseo utilizar mi tiempo </a:t>
            </a:r>
            <a:endParaRPr lang="es-ES" sz="60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872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27422" y="3304091"/>
            <a:ext cx="6400800" cy="1752600"/>
          </a:xfrm>
        </p:spPr>
        <p:txBody>
          <a:bodyPr>
            <a:noAutofit/>
          </a:bodyPr>
          <a:lstStyle/>
          <a:p>
            <a:r>
              <a:rPr lang="es-ES_tradnl" sz="2800" dirty="0" smtClean="0">
                <a:solidFill>
                  <a:srgbClr val="666699"/>
                </a:solidFill>
                <a:latin typeface="Script MT Bold" pitchFamily="66" charset="0"/>
              </a:rPr>
              <a:t>Graduarme del colegio</a:t>
            </a:r>
          </a:p>
          <a:p>
            <a:r>
              <a:rPr lang="es-ES_tradnl" sz="2800" dirty="0" smtClean="0">
                <a:solidFill>
                  <a:srgbClr val="666699"/>
                </a:solidFill>
                <a:latin typeface="Script MT Bold" pitchFamily="66" charset="0"/>
              </a:rPr>
              <a:t>Empezar a estudiar la carrera que deseo</a:t>
            </a:r>
          </a:p>
          <a:p>
            <a:r>
              <a:rPr lang="es-ES_tradnl" sz="2800" dirty="0" smtClean="0">
                <a:solidFill>
                  <a:srgbClr val="666699"/>
                </a:solidFill>
                <a:latin typeface="Script MT Bold" pitchFamily="66" charset="0"/>
              </a:rPr>
              <a:t> Tener mi casa propia </a:t>
            </a:r>
          </a:p>
          <a:p>
            <a:r>
              <a:rPr lang="es-ES_tradnl" sz="2800" dirty="0" smtClean="0">
                <a:solidFill>
                  <a:srgbClr val="666699"/>
                </a:solidFill>
                <a:latin typeface="Script MT Bold" pitchFamily="66" charset="0"/>
              </a:rPr>
              <a:t>Ser independiente </a:t>
            </a:r>
          </a:p>
          <a:p>
            <a:r>
              <a:rPr lang="es-ES_tradnl" sz="2800" dirty="0" smtClean="0">
                <a:solidFill>
                  <a:srgbClr val="666699"/>
                </a:solidFill>
                <a:latin typeface="Script MT Bold" pitchFamily="66" charset="0"/>
              </a:rPr>
              <a:t>Formar una familia  </a:t>
            </a:r>
          </a:p>
          <a:p>
            <a:r>
              <a:rPr lang="es-ES_tradnl" sz="2800" dirty="0" smtClean="0">
                <a:solidFill>
                  <a:schemeClr val="tx1"/>
                </a:solidFill>
                <a:latin typeface="Script MT Bold" pitchFamily="66" charset="0"/>
              </a:rPr>
              <a:t> </a:t>
            </a:r>
            <a:endParaRPr lang="es-CO" sz="2800" dirty="0">
              <a:solidFill>
                <a:schemeClr val="tx1"/>
              </a:solidFill>
              <a:latin typeface="Script MT Bold" pitchFamily="66" charset="0"/>
            </a:endParaRPr>
          </a:p>
        </p:txBody>
      </p:sp>
      <p:sp>
        <p:nvSpPr>
          <p:cNvPr id="4" name="3 Rectángulo"/>
          <p:cNvSpPr/>
          <p:nvPr/>
        </p:nvSpPr>
        <p:spPr>
          <a:xfrm rot="544451">
            <a:off x="2195736" y="810950"/>
            <a:ext cx="504056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65562"/>
              </a:avLst>
            </a:prstTxWarp>
            <a:spAutoFit/>
          </a:bodyPr>
          <a:lstStyle/>
          <a:p>
            <a:pPr algn="ctr"/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cript MT Bold" pitchFamily="66" charset="0"/>
              </a:rPr>
              <a:t>Metas</a:t>
            </a:r>
            <a:r>
              <a:rPr lang="es-E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66669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s-E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66669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1101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61061" y="2852936"/>
            <a:ext cx="6840760" cy="2448272"/>
          </a:xfrm>
        </p:spPr>
        <p:txBody>
          <a:bodyPr>
            <a:prstTxWarp prst="textWave2">
              <a:avLst>
                <a:gd name="adj1" fmla="val 12500"/>
                <a:gd name="adj2" fmla="val 1595"/>
              </a:avLst>
            </a:prstTxWarp>
            <a:normAutofit/>
          </a:bodyPr>
          <a:lstStyle/>
          <a:p>
            <a:r>
              <a:rPr lang="es-ES_tradnl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Vijaya" pitchFamily="34" charset="0"/>
                <a:cs typeface="Vijaya" pitchFamily="34" charset="0"/>
              </a:rPr>
              <a:t>Ser totalmente independiente , tener una vida saludable libre de rencores y peleas ,tener bienes materiales pero sobre todo ser feliz con lo tengo </a:t>
            </a:r>
            <a:endParaRPr lang="es-CO" dirty="0">
              <a:solidFill>
                <a:schemeClr val="accent6">
                  <a:lumMod val="60000"/>
                  <a:lumOff val="40000"/>
                </a:schemeClr>
              </a:solidFill>
              <a:latin typeface="Vijaya" pitchFamily="34" charset="0"/>
              <a:cs typeface="Vijaya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8923" y="1124744"/>
            <a:ext cx="814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>
                <a:gd name="adj" fmla="val 34903"/>
              </a:avLst>
            </a:prstTxWarp>
            <a:spAutoFit/>
          </a:bodyPr>
          <a:lstStyle/>
          <a:p>
            <a:pPr algn="ctr"/>
            <a:r>
              <a:rPr lang="es-E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Vijaya" pitchFamily="34" charset="0"/>
                <a:cs typeface="Vijaya" pitchFamily="34" charset="0"/>
              </a:rPr>
              <a:t>Que estilo de vida deseo tener </a:t>
            </a:r>
            <a:endParaRPr lang="es-E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Vijaya" pitchFamily="34" charset="0"/>
              <a:cs typeface="Vijay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89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prstTxWarp prst="textDoubleWave1">
              <a:avLst>
                <a:gd name="adj1" fmla="val 12404"/>
                <a:gd name="adj2" fmla="val -342"/>
              </a:avLst>
            </a:prstTxWarp>
            <a:normAutofit/>
          </a:bodyPr>
          <a:lstStyle/>
          <a:p>
            <a:r>
              <a:rPr lang="es-ES_tradnl" sz="5400" dirty="0" smtClean="0">
                <a:solidFill>
                  <a:schemeClr val="accent5">
                    <a:lumMod val="75000"/>
                  </a:schemeClr>
                </a:solidFill>
                <a:latin typeface="Curlz MT" pitchFamily="82" charset="0"/>
              </a:rPr>
              <a:t>Debilidades y fortalezas </a:t>
            </a:r>
            <a:endParaRPr lang="es-CO" sz="5400" dirty="0">
              <a:solidFill>
                <a:schemeClr val="accent5">
                  <a:lumMod val="75000"/>
                </a:schemeClr>
              </a:solidFill>
              <a:latin typeface="Curlz MT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584" y="1916832"/>
            <a:ext cx="3898776" cy="420933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3200" dirty="0" smtClean="0">
                <a:latin typeface="Script MT Bold" pitchFamily="66" charset="0"/>
              </a:rPr>
              <a:t>      </a:t>
            </a:r>
            <a:r>
              <a:rPr lang="es-ES_tradnl" sz="3200" dirty="0" smtClean="0">
                <a:solidFill>
                  <a:schemeClr val="accent5">
                    <a:lumMod val="75000"/>
                  </a:schemeClr>
                </a:solidFill>
                <a:latin typeface="Script MT Bold" pitchFamily="66" charset="0"/>
              </a:rPr>
              <a:t>Debilidades</a:t>
            </a:r>
            <a:r>
              <a:rPr lang="es-ES_tradnl" sz="3200" dirty="0" smtClean="0">
                <a:solidFill>
                  <a:schemeClr val="accent5">
                    <a:lumMod val="50000"/>
                  </a:schemeClr>
                </a:solidFill>
                <a:latin typeface="Script MT Bold" pitchFamily="66" charset="0"/>
              </a:rPr>
              <a:t> </a:t>
            </a:r>
          </a:p>
          <a:p>
            <a:pPr marL="0" indent="0">
              <a:buNone/>
            </a:pPr>
            <a:endParaRPr lang="es-ES_tradnl" sz="3200" dirty="0" smtClean="0">
              <a:latin typeface="Script MT Bold" pitchFamily="66" charset="0"/>
            </a:endParaRP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Malgeniada </a:t>
            </a: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Impulsiva </a:t>
            </a: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Voluble </a:t>
            </a: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A veces perezosa </a:t>
            </a: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Miedosa </a:t>
            </a: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Rencorosa </a:t>
            </a:r>
            <a:endParaRPr lang="es-CO" sz="3200" dirty="0">
              <a:solidFill>
                <a:schemeClr val="accent5">
                  <a:lumMod val="60000"/>
                  <a:lumOff val="40000"/>
                </a:schemeClr>
              </a:solidFill>
              <a:latin typeface="Script MT Bold" pitchFamily="66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1916832"/>
            <a:ext cx="3816424" cy="416592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_tradnl" sz="3200" dirty="0" smtClean="0">
                <a:solidFill>
                  <a:schemeClr val="accent5">
                    <a:lumMod val="75000"/>
                  </a:schemeClr>
                </a:solidFill>
                <a:latin typeface="Script MT Bold" pitchFamily="66" charset="0"/>
              </a:rPr>
              <a:t>  Fortalezas </a:t>
            </a:r>
          </a:p>
          <a:p>
            <a:pPr marL="0" indent="0">
              <a:buNone/>
            </a:pPr>
            <a:endParaRPr lang="es-ES_tradnl" sz="3200" dirty="0" smtClean="0">
              <a:latin typeface="Script MT Bold" pitchFamily="66" charset="0"/>
            </a:endParaRP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Segura de mi misma </a:t>
            </a: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Me relaciono fácilmente</a:t>
            </a: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Trato de terminar lo que empiezo</a:t>
            </a: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 Emprendedora </a:t>
            </a:r>
          </a:p>
          <a:p>
            <a:pPr marL="0" indent="0">
              <a:buNone/>
            </a:pPr>
            <a:r>
              <a:rPr lang="es-ES_tradnl" sz="32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Script MT Bold" pitchFamily="66" charset="0"/>
              </a:rPr>
              <a:t>Respetuosa </a:t>
            </a:r>
          </a:p>
          <a:p>
            <a:pPr marL="0" indent="0">
              <a:buNone/>
            </a:pP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37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43608" y="3356992"/>
            <a:ext cx="6624736" cy="3048744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Primero que todo cumplir mis  expectativas </a:t>
            </a:r>
          </a:p>
          <a:p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 viajar por todo el mundo </a:t>
            </a:r>
          </a:p>
          <a:p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ser profesional</a:t>
            </a:r>
          </a:p>
          <a:p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Tener éxito </a:t>
            </a:r>
          </a:p>
          <a:p>
            <a:r>
              <a:rPr lang="es-ES_tradnl" dirty="0" smtClean="0">
                <a:solidFill>
                  <a:schemeClr val="accent4">
                    <a:lumMod val="75000"/>
                  </a:schemeClr>
                </a:solidFill>
                <a:latin typeface="Monotype Corsiva" pitchFamily="66" charset="0"/>
              </a:rPr>
              <a:t>Cumplir todos mis sueños </a:t>
            </a:r>
          </a:p>
          <a:p>
            <a:endParaRPr lang="es-CO" dirty="0"/>
          </a:p>
        </p:txBody>
      </p:sp>
      <p:sp>
        <p:nvSpPr>
          <p:cNvPr id="4" name="3 Rectángulo"/>
          <p:cNvSpPr/>
          <p:nvPr/>
        </p:nvSpPr>
        <p:spPr>
          <a:xfrm>
            <a:off x="107504" y="1484784"/>
            <a:ext cx="87649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0711727"/>
              </a:avLst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cript MT Bold" pitchFamily="66" charset="0"/>
              </a:rPr>
              <a:t>Que quiero hacer con mi v</a:t>
            </a:r>
            <a:r>
              <a:rPr lang="es-ES" sz="6600" b="1" cap="none" spc="0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Script MT Bold" pitchFamily="66" charset="0"/>
              </a:rPr>
              <a:t>ida </a:t>
            </a:r>
            <a:endParaRPr lang="es-ES" sz="6600" b="1" cap="none" spc="0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Script MT Bold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265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6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3926"/>
            <a:ext cx="4680520" cy="6417769"/>
          </a:xfrm>
          <a:prstGeom prst="ellipse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6" name="5 Rectángulo"/>
          <p:cNvSpPr/>
          <p:nvPr/>
        </p:nvSpPr>
        <p:spPr>
          <a:xfrm>
            <a:off x="5436096" y="205760"/>
            <a:ext cx="3168352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igi" pitchFamily="82" charset="0"/>
              </a:rPr>
              <a:t>La  estrella que ilumina mi camino </a:t>
            </a:r>
            <a:endParaRPr lang="es-ES" sz="6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igi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428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 rot="21099771">
            <a:off x="467879" y="916416"/>
            <a:ext cx="7997488" cy="1725697"/>
          </a:xfrm>
        </p:spPr>
        <p:txBody>
          <a:bodyPr>
            <a:normAutofit fontScale="90000"/>
          </a:bodyPr>
          <a:lstStyle/>
          <a:p>
            <a:r>
              <a:rPr lang="es-ES_tradnl" dirty="0" smtClean="0">
                <a:latin typeface="Gill Sans Ultra Bold Condensed" pitchFamily="34" charset="0"/>
              </a:rPr>
              <a:t>Quienes han sido las personas que han tenido mayor influencia en mi vida y de que manera </a:t>
            </a:r>
            <a:endParaRPr lang="es-CO" dirty="0">
              <a:latin typeface="Gill Sans Ultra Bold Condensed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9185" y="2882184"/>
            <a:ext cx="6984776" cy="3456384"/>
          </a:xfrm>
        </p:spPr>
        <p:txBody>
          <a:bodyPr>
            <a:normAutofit fontScale="70000" lnSpcReduction="20000"/>
          </a:bodyPr>
          <a:lstStyle/>
          <a:p>
            <a:pPr algn="just"/>
            <a:endParaRPr lang="es-ES_tradnl" dirty="0" smtClean="0">
              <a:latin typeface="Gill Sans Ultra Bold Condensed" pitchFamily="34" charset="0"/>
            </a:endParaRPr>
          </a:p>
          <a:p>
            <a:pPr algn="just"/>
            <a:endParaRPr lang="es-ES_tradnl" dirty="0">
              <a:latin typeface="Gill Sans Ultra Bold Condensed" pitchFamily="34" charset="0"/>
            </a:endParaRPr>
          </a:p>
          <a:p>
            <a:pPr algn="just"/>
            <a:r>
              <a:rPr lang="es-ES_tradnl" dirty="0" smtClean="0">
                <a:latin typeface="Gill Sans Ultra Bold Condensed" pitchFamily="34" charset="0"/>
              </a:rPr>
              <a:t>Mi  madre , ya que ella me ha dado todo lo necesario para sobrevivir ; me ha guiado y confiado en mis metas y proyectos , es el motor que me impulsa para que cada día realice las cosas con esfuerzo   y mucho amor .En  pocas palabras es la que cada día lucha por forjarme un mejor futuro</a:t>
            </a:r>
          </a:p>
          <a:p>
            <a:pPr algn="just"/>
            <a:endParaRPr lang="es-ES_tradnl" dirty="0"/>
          </a:p>
          <a:p>
            <a:r>
              <a:rPr lang="es-ES_tradnl" dirty="0" smtClean="0"/>
              <a:t>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0786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54879" y="908720"/>
            <a:ext cx="6529489" cy="4680520"/>
          </a:xfrm>
        </p:spPr>
        <p:txBody>
          <a:bodyPr>
            <a:normAutofit fontScale="92500" lnSpcReduction="20000"/>
          </a:bodyPr>
          <a:lstStyle/>
          <a:p>
            <a:pPr marL="457200" indent="-457200" algn="just">
              <a:buFont typeface="Arial" pitchFamily="34" charset="0"/>
              <a:buChar char="•"/>
            </a:pPr>
            <a:r>
              <a:rPr lang="es-ES_tradnl" dirty="0" smtClean="0">
                <a:solidFill>
                  <a:srgbClr val="CC66FF"/>
                </a:solidFill>
                <a:latin typeface="Monotype Corsiva" pitchFamily="66" charset="0"/>
              </a:rPr>
              <a:t> </a:t>
            </a:r>
            <a:r>
              <a:rPr lang="es-ES_tradnl" b="1" dirty="0" smtClean="0">
                <a:solidFill>
                  <a:srgbClr val="CC66FF"/>
                </a:solidFill>
                <a:latin typeface="Monotype Corsiva" pitchFamily="66" charset="0"/>
              </a:rPr>
              <a:t>Conocer y vivir diferentes culturas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rgbClr val="CC66FF"/>
                </a:solidFill>
                <a:latin typeface="Monotype Corsiva" pitchFamily="66" charset="0"/>
              </a:rPr>
              <a:t> Ampliar mis conocimientos  para así tener     más posibilidades de estudiar lo he deseado 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rgbClr val="CC66FF"/>
                </a:solidFill>
                <a:latin typeface="Monotype Corsiva" pitchFamily="66" charset="0"/>
              </a:rPr>
              <a:t> Desarrollarme socialmente  para conocer gente nueva </a:t>
            </a:r>
            <a:endParaRPr lang="es-ES_tradnl" b="1" dirty="0">
              <a:solidFill>
                <a:srgbClr val="CC66FF"/>
              </a:solidFill>
              <a:latin typeface="Monotype Corsiva" pitchFamily="66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rgbClr val="CC66FF"/>
                </a:solidFill>
                <a:latin typeface="Monotype Corsiva" pitchFamily="66" charset="0"/>
              </a:rPr>
              <a:t> Mejorar y construirme como una mejor persona 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es-ES_tradnl" b="1" dirty="0" smtClean="0">
                <a:solidFill>
                  <a:srgbClr val="CC66FF"/>
                </a:solidFill>
                <a:latin typeface="Monotype Corsiva" pitchFamily="66" charset="0"/>
              </a:rPr>
              <a:t> Ir  avanzando en mis proyectos que son terminar el estudio, obteniendo mas conocimientos cada día e ir aprendiendo  de cada una de mis experiencias </a:t>
            </a:r>
            <a:r>
              <a:rPr lang="es-ES_tradnl" dirty="0" smtClean="0">
                <a:solidFill>
                  <a:srgbClr val="CC66FF"/>
                </a:solidFill>
                <a:latin typeface="Monotype Corsiva" pitchFamily="66" charset="0"/>
              </a:rPr>
              <a:t>.</a:t>
            </a:r>
          </a:p>
          <a:p>
            <a:pPr marL="457200" indent="-457200" algn="l">
              <a:buFont typeface="Arial" pitchFamily="34" charset="0"/>
              <a:buChar char="•"/>
            </a:pPr>
            <a:endParaRPr lang="es-ES_tradnl" dirty="0" smtClean="0"/>
          </a:p>
          <a:p>
            <a:pPr marL="457200" indent="-457200" algn="l">
              <a:buFont typeface="Arial" pitchFamily="34" charset="0"/>
              <a:buChar char="•"/>
            </a:pPr>
            <a:endParaRPr lang="es-ES_tradnl" dirty="0" smtClean="0"/>
          </a:p>
        </p:txBody>
      </p:sp>
      <p:sp>
        <p:nvSpPr>
          <p:cNvPr id="6" name="5 Rectángulo"/>
          <p:cNvSpPr/>
          <p:nvPr/>
        </p:nvSpPr>
        <p:spPr>
          <a:xfrm>
            <a:off x="323528" y="52507"/>
            <a:ext cx="1152128" cy="75713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I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N</a:t>
            </a:r>
          </a:p>
          <a:p>
            <a:pPr algn="ctr"/>
            <a:r>
              <a:rPr lang="es-ES" sz="4800" b="1" cap="none" spc="0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T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E</a:t>
            </a:r>
          </a:p>
          <a:p>
            <a:pPr algn="ctr"/>
            <a:r>
              <a:rPr lang="es-ES" sz="4800" b="1" cap="none" spc="0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R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E</a:t>
            </a:r>
          </a:p>
          <a:p>
            <a:pPr algn="ctr"/>
            <a:r>
              <a:rPr lang="es-ES" sz="4800" b="1" cap="none" spc="0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S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E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S</a:t>
            </a:r>
          </a:p>
          <a:p>
            <a:pPr algn="ctr"/>
            <a:endParaRPr lang="es-ES" sz="5400" b="1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884368" y="47355"/>
            <a:ext cx="1080120" cy="74174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">
                <a:rot lat="0" lon="0" rev="3600000"/>
              </a:lightRig>
            </a:scene3d>
            <a:sp3d prstMaterial="softEdge"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4800" b="1" cap="none" spc="0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I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N</a:t>
            </a:r>
          </a:p>
          <a:p>
            <a:pPr algn="ctr"/>
            <a:r>
              <a:rPr lang="es-ES" sz="4800" b="1" cap="none" spc="0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T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E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R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E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S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E</a:t>
            </a:r>
          </a:p>
          <a:p>
            <a:pPr algn="ctr"/>
            <a:r>
              <a:rPr lang="es-ES" sz="4800" b="1" dirty="0" smtClean="0">
                <a:ln>
                  <a:prstDash val="solid"/>
                </a:ln>
                <a:solidFill>
                  <a:srgbClr val="CC66FF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Monotype Corsiva" pitchFamily="66" charset="0"/>
              </a:rPr>
              <a:t>S</a:t>
            </a:r>
          </a:p>
          <a:p>
            <a:pPr algn="ctr"/>
            <a:endParaRPr lang="es-ES" sz="4400" b="1" dirty="0" smtClean="0">
              <a:ln>
                <a:prstDash val="solid"/>
              </a:ln>
              <a:solidFill>
                <a:srgbClr val="99FFCC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6340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872208"/>
          </a:xfrm>
        </p:spPr>
        <p:txBody>
          <a:bodyPr>
            <a:noAutofit/>
          </a:bodyPr>
          <a:lstStyle/>
          <a:p>
            <a:r>
              <a:rPr lang="es-ES_tradnl" sz="5400" dirty="0" smtClean="0">
                <a:solidFill>
                  <a:srgbClr val="FF99FF"/>
                </a:solidFill>
                <a:effectLst>
                  <a:reflection blurRad="6350" stA="55000" endA="300" endPos="45500" dir="5400000" sy="-100000" algn="bl" rotWithShape="0"/>
                </a:effectLst>
                <a:latin typeface="Script MT Bold" pitchFamily="66" charset="0"/>
              </a:rPr>
              <a:t>Que acontecimientos han influido de forma decisiva   en lo que soy ahora </a:t>
            </a:r>
            <a:endParaRPr lang="es-CO" sz="5400" dirty="0">
              <a:solidFill>
                <a:srgbClr val="FF99FF"/>
              </a:solidFill>
              <a:effectLst>
                <a:reflection blurRad="6350" stA="55000" endA="300" endPos="45500" dir="5400000" sy="-100000" algn="bl" rotWithShape="0"/>
              </a:effectLst>
              <a:latin typeface="Script MT Bold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187624" y="3284984"/>
            <a:ext cx="6656784" cy="2785864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Escoger buenas amistades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Cambiar la forma en la que veo mi vida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Tomar la mejor decisión en relación a un problema que se me presente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s-ES_tradnl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No rendirme en ocasiones difíciles </a:t>
            </a:r>
          </a:p>
          <a:p>
            <a:pPr marL="457200" indent="-457200">
              <a:buFont typeface="Arial" pitchFamily="34" charset="0"/>
              <a:buChar char="•"/>
            </a:pPr>
            <a:endParaRPr lang="es-ES_tradnl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731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prstTxWarp prst="textArchDown">
              <a:avLst>
                <a:gd name="adj" fmla="val 21561438"/>
              </a:avLst>
            </a:prstTxWarp>
            <a:noAutofit/>
          </a:bodyPr>
          <a:lstStyle/>
          <a:p>
            <a:r>
              <a:rPr lang="es-ES_tradnl" sz="8000" dirty="0" smtClean="0">
                <a:ln>
                  <a:solidFill>
                    <a:schemeClr val="accent4"/>
                  </a:solidFill>
                </a:ln>
                <a:solidFill>
                  <a:srgbClr val="00B050"/>
                </a:solidFill>
                <a:latin typeface="Forte" pitchFamily="66" charset="0"/>
              </a:rPr>
              <a:t>Cuales han sido mis éxitos y fracasos </a:t>
            </a:r>
            <a:endParaRPr lang="es-CO" sz="8000" dirty="0">
              <a:ln>
                <a:solidFill>
                  <a:schemeClr val="accent4"/>
                </a:solidFill>
              </a:ln>
              <a:solidFill>
                <a:srgbClr val="00B050"/>
              </a:solidFill>
              <a:latin typeface="Forte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576" y="2132856"/>
            <a:ext cx="3812232" cy="4281339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sz="32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    Éxitos </a:t>
            </a:r>
          </a:p>
          <a:p>
            <a:pPr marL="0" indent="0">
              <a:buNone/>
            </a:pPr>
            <a:r>
              <a:rPr lang="es-ES_tradnl" sz="3200" b="1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Mi mayor éxito alcanzado hasta este momento es poder llegar hasta 11 con  conocimientos avanzados, para así aspirar a una beca </a:t>
            </a:r>
            <a:endParaRPr lang="es-CO" sz="3200" b="1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2132856"/>
            <a:ext cx="3970784" cy="4353347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buNone/>
            </a:pPr>
            <a:r>
              <a:rPr lang="es-ES_tradnl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         Fracasos </a:t>
            </a:r>
          </a:p>
          <a:p>
            <a:pPr marL="0" indent="0">
              <a:buNone/>
            </a:pPr>
            <a:r>
              <a:rPr lang="es-ES_tradnl" sz="3200" dirty="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Realmente no hemos tenido verdaderos fracasos ; Los mayores hasta el momento han sido perder alguna materia </a:t>
            </a:r>
            <a:endParaRPr lang="es-CO" sz="3200" dirty="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442360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874801">
            <a:off x="554484" y="1176610"/>
            <a:ext cx="8229600" cy="1143000"/>
          </a:xfrm>
        </p:spPr>
        <p:txBody>
          <a:bodyPr>
            <a:prstTxWarp prst="textButton">
              <a:avLst>
                <a:gd name="adj" fmla="val 10814527"/>
              </a:avLst>
            </a:prstTxWarp>
            <a:normAutofit/>
          </a:bodyPr>
          <a:lstStyle/>
          <a:p>
            <a:r>
              <a:rPr lang="es-ES_tradnl" sz="6000" dirty="0" smtClean="0">
                <a:solidFill>
                  <a:srgbClr val="FF0000"/>
                </a:solidFill>
                <a:latin typeface="Gigi" pitchFamily="82" charset="0"/>
              </a:rPr>
              <a:t>Aspectos de mi personalidad </a:t>
            </a:r>
            <a:endParaRPr lang="es-CO" sz="6000" dirty="0">
              <a:solidFill>
                <a:srgbClr val="FF0000"/>
              </a:solidFill>
              <a:latin typeface="Gigi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79512" y="1484784"/>
            <a:ext cx="3816424" cy="43204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3200" b="1" dirty="0" smtClean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físico </a:t>
            </a:r>
          </a:p>
          <a:p>
            <a:pPr marL="0" indent="0">
              <a:buNone/>
            </a:pPr>
            <a:endParaRPr lang="es-ES_tradnl" b="1" dirty="0" smtClean="0">
              <a:solidFill>
                <a:srgbClr val="CC3300"/>
              </a:solidFill>
              <a:latin typeface="MV Boli" pitchFamily="2" charset="0"/>
              <a:cs typeface="MV Boli" pitchFamily="2" charset="0"/>
            </a:endParaRPr>
          </a:p>
          <a:p>
            <a:pPr marL="0" indent="0">
              <a:buNone/>
            </a:pPr>
            <a:r>
              <a:rPr lang="es-ES_tradnl" b="1" dirty="0" smtClean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Lo que me gusta </a:t>
            </a:r>
          </a:p>
          <a:p>
            <a:pPr algn="just"/>
            <a:r>
              <a:rPr lang="es-ES_tradnl" b="1" dirty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Mis ojos </a:t>
            </a:r>
          </a:p>
          <a:p>
            <a:pPr algn="just"/>
            <a:r>
              <a:rPr lang="es-ES_tradnl" b="1" dirty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Mis cejas </a:t>
            </a:r>
          </a:p>
          <a:p>
            <a:pPr algn="just"/>
            <a:r>
              <a:rPr lang="es-ES_tradnl" b="1" dirty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 La nariz </a:t>
            </a:r>
          </a:p>
          <a:p>
            <a:pPr algn="just"/>
            <a:r>
              <a:rPr lang="es-ES_tradnl" b="1" dirty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 El cabello</a:t>
            </a:r>
          </a:p>
          <a:p>
            <a:pPr algn="just"/>
            <a:r>
              <a:rPr lang="es-ES_tradnl" b="1" dirty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Las pestañas </a:t>
            </a:r>
          </a:p>
          <a:p>
            <a:pPr marL="0" indent="0">
              <a:buNone/>
            </a:pPr>
            <a:endParaRPr lang="es-CO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95936" y="2708920"/>
            <a:ext cx="3534544" cy="450439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s-ES_tradnl" b="1" dirty="0">
                <a:latin typeface="MV Boli" pitchFamily="2" charset="0"/>
                <a:cs typeface="MV Boli" pitchFamily="2" charset="0"/>
              </a:rPr>
              <a:t> </a:t>
            </a:r>
            <a:r>
              <a:rPr lang="es-ES_tradnl" b="1" dirty="0" smtClean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Lo que no me gusta </a:t>
            </a:r>
          </a:p>
          <a:p>
            <a:r>
              <a:rPr lang="es-ES_tradnl" b="1" dirty="0" smtClean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Mis labios</a:t>
            </a:r>
          </a:p>
          <a:p>
            <a:r>
              <a:rPr lang="es-ES_tradnl" b="1" dirty="0" smtClean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Los codos</a:t>
            </a:r>
          </a:p>
          <a:p>
            <a:r>
              <a:rPr lang="es-ES_tradnl" b="1" dirty="0" smtClean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Los pies </a:t>
            </a:r>
          </a:p>
          <a:p>
            <a:r>
              <a:rPr lang="es-ES_tradnl" b="1" dirty="0" smtClean="0">
                <a:solidFill>
                  <a:srgbClr val="CC3300"/>
                </a:solidFill>
                <a:latin typeface="MV Boli" pitchFamily="2" charset="0"/>
                <a:cs typeface="MV Boli" pitchFamily="2" charset="0"/>
              </a:rPr>
              <a:t>Las orejas </a:t>
            </a:r>
            <a:endParaRPr lang="es-ES_tradnl" b="1" dirty="0">
              <a:solidFill>
                <a:srgbClr val="CC3300"/>
              </a:solidFill>
              <a:latin typeface="MV Boli" pitchFamily="2" charset="0"/>
              <a:cs typeface="MV Bo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0828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1596246" y="267446"/>
            <a:ext cx="58074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">
              <a:avLst>
                <a:gd name="adj" fmla="val 32462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8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Relaciones</a:t>
            </a:r>
            <a:r>
              <a:rPr lang="es-E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sociales </a:t>
            </a:r>
            <a:endParaRPr lang="es-ES" sz="72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425599" y="5373216"/>
            <a:ext cx="580748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">
              <a:avLst>
                <a:gd name="adj" fmla="val 30939"/>
              </a:avLst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s-ES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Relaciones sociales</a:t>
            </a:r>
            <a:r>
              <a:rPr lang="es-E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es-E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9" name="8 Cinta perforada"/>
          <p:cNvSpPr/>
          <p:nvPr/>
        </p:nvSpPr>
        <p:spPr>
          <a:xfrm rot="20834018">
            <a:off x="603086" y="1803492"/>
            <a:ext cx="3449089" cy="2743056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_tradnl" dirty="0" smtClean="0">
                <a:solidFill>
                  <a:srgbClr val="FF6600"/>
                </a:solidFill>
              </a:rPr>
              <a:t> </a:t>
            </a:r>
          </a:p>
          <a:p>
            <a:pPr algn="ctr"/>
            <a:r>
              <a:rPr lang="es-ES_tradnl" dirty="0" smtClean="0">
                <a:solidFill>
                  <a:srgbClr val="FF6600"/>
                </a:solidFill>
                <a:latin typeface="Comic Sans MS" pitchFamily="66" charset="0"/>
              </a:rPr>
              <a:t>Me </a:t>
            </a:r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gusta </a:t>
            </a:r>
          </a:p>
          <a:p>
            <a:pPr algn="just"/>
            <a:endParaRPr lang="es-ES_tradnl" dirty="0">
              <a:solidFill>
                <a:srgbClr val="FF6600"/>
              </a:solidFill>
              <a:latin typeface="Comic Sans MS" pitchFamily="66" charset="0"/>
            </a:endParaRPr>
          </a:p>
          <a:p>
            <a:pPr algn="just"/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Los libros </a:t>
            </a:r>
          </a:p>
          <a:p>
            <a:pPr algn="just"/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La cultura </a:t>
            </a:r>
          </a:p>
          <a:p>
            <a:pPr algn="just"/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Experiencias cotidianas </a:t>
            </a:r>
          </a:p>
          <a:p>
            <a:pPr algn="just"/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El arte </a:t>
            </a:r>
            <a:endParaRPr lang="es-ES_tradnl" dirty="0" smtClean="0">
              <a:solidFill>
                <a:srgbClr val="FF6600"/>
              </a:solidFill>
              <a:latin typeface="Comic Sans MS" pitchFamily="66" charset="0"/>
            </a:endParaRPr>
          </a:p>
          <a:p>
            <a:pPr algn="just"/>
            <a:endParaRPr lang="es-ES_tradnl" dirty="0"/>
          </a:p>
        </p:txBody>
      </p:sp>
      <p:sp>
        <p:nvSpPr>
          <p:cNvPr id="10" name="9 Cinta perforada"/>
          <p:cNvSpPr/>
          <p:nvPr/>
        </p:nvSpPr>
        <p:spPr>
          <a:xfrm rot="968210">
            <a:off x="4858212" y="1845223"/>
            <a:ext cx="3228896" cy="3035484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_tradnl" dirty="0" smtClean="0"/>
              <a:t> </a:t>
            </a:r>
          </a:p>
          <a:p>
            <a:r>
              <a:rPr lang="es-ES_tradnl" dirty="0" smtClean="0">
                <a:solidFill>
                  <a:srgbClr val="FF6600"/>
                </a:solidFill>
                <a:latin typeface="Comic Sans MS" pitchFamily="66" charset="0"/>
              </a:rPr>
              <a:t>No </a:t>
            </a:r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me gusta </a:t>
            </a:r>
          </a:p>
          <a:p>
            <a:endParaRPr lang="es-ES_tradnl" dirty="0">
              <a:solidFill>
                <a:srgbClr val="FF6600"/>
              </a:solidFill>
              <a:latin typeface="Comic Sans MS" pitchFamily="66" charset="0"/>
            </a:endParaRPr>
          </a:p>
          <a:p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El racismo </a:t>
            </a:r>
          </a:p>
          <a:p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 La discriminación en todos sus sentidos</a:t>
            </a:r>
          </a:p>
          <a:p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La violencia</a:t>
            </a:r>
          </a:p>
          <a:p>
            <a:r>
              <a:rPr lang="es-ES_tradnl" dirty="0">
                <a:solidFill>
                  <a:srgbClr val="FF6600"/>
                </a:solidFill>
                <a:latin typeface="Comic Sans MS" pitchFamily="66" charset="0"/>
              </a:rPr>
              <a:t>Injusticia</a:t>
            </a:r>
          </a:p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0112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652</TotalTime>
  <Words>1114</Words>
  <Application>Microsoft Office PowerPoint</Application>
  <PresentationFormat>Presentación en pantalla (4:3)</PresentationFormat>
  <Paragraphs>204</Paragraphs>
  <Slides>31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31</vt:i4>
      </vt:variant>
    </vt:vector>
  </HeadingPairs>
  <TitlesOfParts>
    <vt:vector size="32" baseType="lpstr">
      <vt:lpstr>Tema de Office</vt:lpstr>
      <vt:lpstr>MI PROYECTO DE VIDA Estefany Chavarría Marín  11-02</vt:lpstr>
      <vt:lpstr>Presentación de PowerPoint</vt:lpstr>
      <vt:lpstr>Debilidades y fortalezas </vt:lpstr>
      <vt:lpstr>Quienes han sido las personas que han tenido mayor influencia en mi vida y de que manera </vt:lpstr>
      <vt:lpstr>Presentación de PowerPoint</vt:lpstr>
      <vt:lpstr>Que acontecimientos han influido de forma decisiva   en lo que soy ahora </vt:lpstr>
      <vt:lpstr>Cuales han sido mis éxitos y fracasos </vt:lpstr>
      <vt:lpstr>Aspectos de mi personalidad </vt:lpstr>
      <vt:lpstr>Presentación de PowerPoint</vt:lpstr>
      <vt:lpstr>Presentación de PowerPoint</vt:lpstr>
      <vt:lpstr>Presentación de PowerPoint</vt:lpstr>
      <vt:lpstr> ¿A quién te gustaría parecerte?</vt:lpstr>
      <vt:lpstr> ¿A quién  no te gustaría parecerte?</vt:lpstr>
      <vt:lpstr>¿Porque estoy aquí ?</vt:lpstr>
      <vt:lpstr>¿Cuál es el aporte que quieres hacer a los demás? </vt:lpstr>
      <vt:lpstr>Presentación de PowerPoint</vt:lpstr>
      <vt:lpstr>Estoy actuando de acuerdo a mis creencias </vt:lpstr>
      <vt:lpstr>Cuáles son los valores que has aprendido de tu familia, colegio, grupo de amigos</vt:lpstr>
      <vt:lpstr>Cual es tu visión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Luffi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Luffi</dc:creator>
  <cp:lastModifiedBy>Luffi</cp:lastModifiedBy>
  <cp:revision>55</cp:revision>
  <dcterms:created xsi:type="dcterms:W3CDTF">2015-03-24T03:50:53Z</dcterms:created>
  <dcterms:modified xsi:type="dcterms:W3CDTF">2015-06-03T02:52:29Z</dcterms:modified>
</cp:coreProperties>
</file>